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9B72-1793-47B2-B238-8C6240C17ABD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B88C874-0A05-4334-B697-5F3E3719603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8086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9B72-1793-47B2-B238-8C6240C17ABD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C874-0A05-4334-B697-5F3E37196030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435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9B72-1793-47B2-B238-8C6240C17ABD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C874-0A05-4334-B697-5F3E3719603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0663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9B72-1793-47B2-B238-8C6240C17ABD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C874-0A05-4334-B697-5F3E37196030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506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9B72-1793-47B2-B238-8C6240C17ABD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C874-0A05-4334-B697-5F3E3719603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8646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9B72-1793-47B2-B238-8C6240C17ABD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C874-0A05-4334-B697-5F3E37196030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518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9B72-1793-47B2-B238-8C6240C17ABD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C874-0A05-4334-B697-5F3E37196030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0687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9B72-1793-47B2-B238-8C6240C17ABD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C874-0A05-4334-B697-5F3E37196030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5341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9B72-1793-47B2-B238-8C6240C17ABD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C874-0A05-4334-B697-5F3E37196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830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9B72-1793-47B2-B238-8C6240C17ABD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C874-0A05-4334-B697-5F3E37196030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7183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8749B72-1793-47B2-B238-8C6240C17ABD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C874-0A05-4334-B697-5F3E37196030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8787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49B72-1793-47B2-B238-8C6240C17ABD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B88C874-0A05-4334-B697-5F3E3719603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7073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F2595-BCB5-9267-CBC4-F8DEA18348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Perspective on Yourself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5930F4-3E85-89C4-E12A-9D127D0E87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colorful quilt with many squares&#10;&#10;Description automatically generated with medium confidence">
            <a:extLst>
              <a:ext uri="{FF2B5EF4-FFF2-40B4-BE49-F238E27FC236}">
                <a16:creationId xmlns:a16="http://schemas.microsoft.com/office/drawing/2014/main" id="{BD86C255-22AA-33C0-6E55-3975AFD642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4484" y="3535218"/>
            <a:ext cx="2947516" cy="3338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742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1171E-08FE-2079-F211-B8E2E7F8C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/>
              <a:t>Are you doing well? Are you a good person?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A9A4D-1D2A-16AC-EC4E-7B84952E8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479" y="836836"/>
            <a:ext cx="10515600" cy="303297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How do you know if you are growing as a person who is:</a:t>
            </a:r>
          </a:p>
          <a:p>
            <a:r>
              <a:rPr lang="en-US" dirty="0"/>
              <a:t>Wise, reasonable and cautious</a:t>
            </a:r>
          </a:p>
          <a:p>
            <a:r>
              <a:rPr lang="en-US" dirty="0"/>
              <a:t>Fair and decent</a:t>
            </a:r>
          </a:p>
          <a:p>
            <a:r>
              <a:rPr lang="en-US" dirty="0"/>
              <a:t>Moderate, responsible and self-controlled</a:t>
            </a:r>
          </a:p>
          <a:p>
            <a:r>
              <a:rPr lang="en-US" dirty="0"/>
              <a:t>Emotionally and mentally strong, physically active and healthy</a:t>
            </a:r>
          </a:p>
          <a:p>
            <a:r>
              <a:rPr lang="en-US" dirty="0"/>
              <a:t>Generous and kind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47C4CD7-3C76-46EE-1C82-97D6D41E8874}"/>
              </a:ext>
            </a:extLst>
          </p:cNvPr>
          <p:cNvSpPr txBox="1">
            <a:spLocks/>
          </p:cNvSpPr>
          <p:nvPr/>
        </p:nvSpPr>
        <p:spPr>
          <a:xfrm>
            <a:off x="3957264" y="3710018"/>
            <a:ext cx="3431274" cy="2436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2000" b="1" dirty="0"/>
              <a:t>Monotheistic religions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2000" b="1" dirty="0"/>
              <a:t>Soren Kierkegaard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2000" b="1" dirty="0"/>
              <a:t>Frederik Nietzsche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2000" b="1" dirty="0"/>
              <a:t>Sigmund Freud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2000" b="1" dirty="0"/>
              <a:t>Carl Jung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2000" b="1" dirty="0"/>
              <a:t>Viktor Frankl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US" b="1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04DD7E8-FF28-F97E-5705-887D2E8F9509}"/>
              </a:ext>
            </a:extLst>
          </p:cNvPr>
          <p:cNvSpPr txBox="1">
            <a:spLocks/>
          </p:cNvSpPr>
          <p:nvPr/>
        </p:nvSpPr>
        <p:spPr>
          <a:xfrm>
            <a:off x="8071458" y="3710018"/>
            <a:ext cx="3431274" cy="2436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rabicPeriod" startAt="7"/>
            </a:pPr>
            <a:r>
              <a:rPr lang="en-US" sz="2000" b="1" dirty="0"/>
              <a:t>Hannah Arendt</a:t>
            </a:r>
          </a:p>
          <a:p>
            <a:pPr marL="514350" indent="-514350">
              <a:buFont typeface="Arial" panose="020B0604020202020204" pitchFamily="34" charset="0"/>
              <a:buAutoNum type="arabicPeriod" startAt="7"/>
            </a:pPr>
            <a:r>
              <a:rPr lang="en-US" sz="2000" b="1" dirty="0"/>
              <a:t>Karl Marx</a:t>
            </a:r>
          </a:p>
          <a:p>
            <a:pPr marL="514350" indent="-514350">
              <a:buFont typeface="Arial" panose="020B0604020202020204" pitchFamily="34" charset="0"/>
              <a:buAutoNum type="arabicPeriod" startAt="7"/>
            </a:pPr>
            <a:r>
              <a:rPr lang="en-US" sz="2000" b="1" dirty="0"/>
              <a:t>Thomas Sowell</a:t>
            </a:r>
          </a:p>
          <a:p>
            <a:pPr marL="514350" indent="-514350">
              <a:buFont typeface="Arial" panose="020B0604020202020204" pitchFamily="34" charset="0"/>
              <a:buAutoNum type="arabicPeriod" startAt="7"/>
            </a:pPr>
            <a:r>
              <a:rPr lang="en-US" sz="2000" b="1" dirty="0"/>
              <a:t>Robin Di Angelo</a:t>
            </a:r>
          </a:p>
          <a:p>
            <a:pPr marL="514350" indent="-514350">
              <a:buFont typeface="Arial" panose="020B0604020202020204" pitchFamily="34" charset="0"/>
              <a:buAutoNum type="arabicPeriod" startAt="7"/>
            </a:pPr>
            <a:r>
              <a:rPr lang="en-US" sz="2000" b="1" dirty="0"/>
              <a:t>Judith Butler</a:t>
            </a:r>
          </a:p>
          <a:p>
            <a:pPr marL="514350" indent="-514350">
              <a:buFont typeface="Arial" panose="020B0604020202020204" pitchFamily="34" charset="0"/>
              <a:buAutoNum type="arabicPeriod" startAt="7"/>
            </a:pPr>
            <a:r>
              <a:rPr lang="en-US" sz="2000" b="1" dirty="0"/>
              <a:t>Jonathan Haidt</a:t>
            </a:r>
          </a:p>
          <a:p>
            <a:pPr marL="514350" indent="-514350">
              <a:buFont typeface="Arial" panose="020B0604020202020204" pitchFamily="34" charset="0"/>
              <a:buAutoNum type="arabicPeriod" startAt="7"/>
            </a:pPr>
            <a:endParaRPr lang="en-US" b="1" dirty="0"/>
          </a:p>
          <a:p>
            <a:pPr marL="514350" indent="-514350">
              <a:buFont typeface="Arial" panose="020B0604020202020204" pitchFamily="34" charset="0"/>
              <a:buAutoNum type="arabicPeriod" startAt="7"/>
            </a:pPr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1BDE7BF-5428-5C38-3177-E76B989096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3561" y="0"/>
            <a:ext cx="256844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04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1171E-08FE-2079-F211-B8E2E7F8C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/>
              <a:t>Are you doing badly?  Are you a bad person?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A9A4D-1D2A-16AC-EC4E-7B84952E8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624" y="599955"/>
            <a:ext cx="10515600" cy="34978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How do you know if you are increasingly becoming a person who is:</a:t>
            </a:r>
          </a:p>
          <a:p>
            <a:r>
              <a:rPr lang="en-US" dirty="0"/>
              <a:t>Proud and arrogant</a:t>
            </a:r>
          </a:p>
          <a:p>
            <a:r>
              <a:rPr lang="en-US" dirty="0"/>
              <a:t>Greedy and selfish</a:t>
            </a:r>
          </a:p>
          <a:p>
            <a:r>
              <a:rPr lang="en-US" dirty="0"/>
              <a:t>Angry and vindictive</a:t>
            </a:r>
          </a:p>
          <a:p>
            <a:r>
              <a:rPr lang="en-US" dirty="0"/>
              <a:t>Jealous, mean-spirited and spiteful</a:t>
            </a:r>
          </a:p>
          <a:p>
            <a:r>
              <a:rPr lang="en-US" dirty="0"/>
              <a:t>Sexually addicted, perverted and/or exploitative</a:t>
            </a:r>
          </a:p>
          <a:p>
            <a:r>
              <a:rPr lang="en-US" dirty="0"/>
              <a:t>A food, alcohol and/or drug addict</a:t>
            </a:r>
          </a:p>
          <a:p>
            <a:r>
              <a:rPr lang="en-US" dirty="0"/>
              <a:t>Lazy and inactive 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47C4CD7-3C76-46EE-1C82-97D6D41E8874}"/>
              </a:ext>
            </a:extLst>
          </p:cNvPr>
          <p:cNvSpPr txBox="1">
            <a:spLocks/>
          </p:cNvSpPr>
          <p:nvPr/>
        </p:nvSpPr>
        <p:spPr>
          <a:xfrm>
            <a:off x="3832933" y="3773993"/>
            <a:ext cx="3431274" cy="2436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2000" b="1" dirty="0"/>
              <a:t>Monotheistic religions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2000" b="1" dirty="0"/>
              <a:t>Soren Kierkegaard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2000" b="1" dirty="0"/>
              <a:t>Frederik Nietzsche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2000" b="1" dirty="0"/>
              <a:t>Sigmund Freud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2000" b="1" dirty="0"/>
              <a:t>Carl Jung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2000" b="1" dirty="0"/>
              <a:t>Viktor Frankl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US" b="1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04DD7E8-FF28-F97E-5705-887D2E8F9509}"/>
              </a:ext>
            </a:extLst>
          </p:cNvPr>
          <p:cNvSpPr txBox="1">
            <a:spLocks/>
          </p:cNvSpPr>
          <p:nvPr/>
        </p:nvSpPr>
        <p:spPr>
          <a:xfrm>
            <a:off x="8530988" y="3786073"/>
            <a:ext cx="3431274" cy="2436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7"/>
            </a:pPr>
            <a:r>
              <a:rPr lang="en-US" sz="2000" b="1" dirty="0"/>
              <a:t>Hannah Arendt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sz="2000" b="1" dirty="0"/>
              <a:t>Karl Marx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sz="2000" b="1" dirty="0"/>
              <a:t>Thomas Sowell</a:t>
            </a:r>
          </a:p>
          <a:p>
            <a:pPr marL="514350" indent="-514350">
              <a:buFont typeface="Arial" panose="020B0604020202020204" pitchFamily="34" charset="0"/>
              <a:buAutoNum type="arabicPeriod" startAt="7"/>
            </a:pPr>
            <a:r>
              <a:rPr lang="en-US" sz="2000" b="1" dirty="0"/>
              <a:t>Robin Di Angelo</a:t>
            </a:r>
          </a:p>
          <a:p>
            <a:pPr marL="514350" indent="-514350">
              <a:buFont typeface="Arial" panose="020B0604020202020204" pitchFamily="34" charset="0"/>
              <a:buAutoNum type="arabicPeriod" startAt="7"/>
            </a:pPr>
            <a:r>
              <a:rPr lang="en-US" sz="2000" b="1" dirty="0"/>
              <a:t>Judith Butler</a:t>
            </a:r>
          </a:p>
          <a:p>
            <a:pPr marL="514350" indent="-514350">
              <a:buFont typeface="Arial" panose="020B0604020202020204" pitchFamily="34" charset="0"/>
              <a:buAutoNum type="arabicPeriod" startAt="7"/>
            </a:pPr>
            <a:r>
              <a:rPr lang="en-US" sz="2000" b="1" dirty="0"/>
              <a:t>Jonathan Haidt</a:t>
            </a:r>
          </a:p>
          <a:p>
            <a:pPr marL="514350" indent="-514350">
              <a:buFont typeface="Arial" panose="020B0604020202020204" pitchFamily="34" charset="0"/>
              <a:buAutoNum type="arabicPeriod" startAt="7"/>
            </a:pPr>
            <a:endParaRPr lang="en-US" b="1" dirty="0"/>
          </a:p>
          <a:p>
            <a:pPr marL="514350" indent="-514350">
              <a:buFont typeface="Arial" panose="020B0604020202020204" pitchFamily="34" charset="0"/>
              <a:buAutoNum type="arabicPeriod" startAt="7"/>
            </a:pPr>
            <a:endParaRPr lang="en-US" dirty="0"/>
          </a:p>
          <a:p>
            <a:endParaRPr lang="en-US" dirty="0"/>
          </a:p>
        </p:txBody>
      </p:sp>
      <p:pic>
        <p:nvPicPr>
          <p:cNvPr id="7" name="Picture 6" descr="A person with curly hair&#10;&#10;Description automatically generated">
            <a:extLst>
              <a:ext uri="{FF2B5EF4-FFF2-40B4-BE49-F238E27FC236}">
                <a16:creationId xmlns:a16="http://schemas.microsoft.com/office/drawing/2014/main" id="{4DC6754D-7C41-CC9A-F496-C65BFE62B0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97763"/>
            <a:ext cx="2351314" cy="2760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27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44</TotalTime>
  <Words>162</Words>
  <Application>Microsoft Office PowerPoint</Application>
  <PresentationFormat>Widescreen</PresentationFormat>
  <Paragraphs>45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Gallery</vt:lpstr>
      <vt:lpstr>Perspective on Yourself</vt:lpstr>
      <vt:lpstr>Are you doing well? Are you a good person? </vt:lpstr>
      <vt:lpstr>Are you doing badly?  Are you a bad person?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Mike Moore</dc:creator>
  <cp:lastModifiedBy>Mike Moore</cp:lastModifiedBy>
  <cp:revision>3</cp:revision>
  <dcterms:created xsi:type="dcterms:W3CDTF">2025-01-14T15:39:08Z</dcterms:created>
  <dcterms:modified xsi:type="dcterms:W3CDTF">2025-01-17T00:29:32Z</dcterms:modified>
</cp:coreProperties>
</file>